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7" r:id="rId4"/>
    <p:sldId id="266" r:id="rId5"/>
    <p:sldId id="258" r:id="rId6"/>
    <p:sldId id="259" r:id="rId7"/>
    <p:sldId id="269" r:id="rId8"/>
    <p:sldId id="264" r:id="rId9"/>
    <p:sldId id="270" r:id="rId10"/>
    <p:sldId id="263" r:id="rId11"/>
    <p:sldId id="265" r:id="rId12"/>
    <p:sldId id="271" r:id="rId13"/>
    <p:sldId id="268" r:id="rId14"/>
    <p:sldId id="27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0371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309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8875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6403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5518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6618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7688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271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5296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065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4867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698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0386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5712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7522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9267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9754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45C1BE7-5BEA-4E89-9F02-0ECACC0EBAF4}" type="datetimeFigureOut">
              <a:rPr lang="en-IN" smtClean="0"/>
              <a:t>27-06-2021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0BFA53B-565C-4913-AD06-37DE063C62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534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8F029-CF74-4EAB-A5E2-8C9C32547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3999"/>
            <a:ext cx="9144000" cy="3286897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IN" b="1" dirty="0">
                <a:latin typeface="Arial Black" panose="020B0A04020102020204" pitchFamily="34" charset="0"/>
              </a:rPr>
              <a:t>MEMORY TYPES</a:t>
            </a:r>
            <a:br>
              <a:rPr lang="en-IN" b="1" dirty="0">
                <a:latin typeface="Arial Black" panose="020B0A04020102020204" pitchFamily="34" charset="0"/>
              </a:rPr>
            </a:br>
            <a:r>
              <a:rPr lang="en-IN" b="1" dirty="0">
                <a:solidFill>
                  <a:schemeClr val="accent2"/>
                </a:solidFill>
                <a:latin typeface="Arial Black" panose="020B0A04020102020204" pitchFamily="34" charset="0"/>
              </a:rPr>
              <a:t>and</a:t>
            </a:r>
            <a:r>
              <a:rPr lang="en-IN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 </a:t>
            </a:r>
            <a:br>
              <a:rPr lang="en-IN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</a:br>
            <a:r>
              <a:rPr lang="en-IN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ATTRIBUTES</a:t>
            </a:r>
          </a:p>
        </p:txBody>
      </p:sp>
    </p:spTree>
    <p:extLst>
      <p:ext uri="{BB962C8B-B14F-4D97-AF65-F5344CB8AC3E}">
        <p14:creationId xmlns:p14="http://schemas.microsoft.com/office/powerpoint/2010/main" val="3276189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2FBBF-9C0B-44FD-94E6-392C2461C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MEMORY TYPES in CORTEX M7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A2996-88AB-43EF-B6D6-FA295319F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b="1" dirty="0"/>
              <a:t>NORMAL MEMORY</a:t>
            </a:r>
          </a:p>
          <a:p>
            <a:pPr>
              <a:lnSpc>
                <a:spcPct val="150000"/>
              </a:lnSpc>
            </a:pPr>
            <a:r>
              <a:rPr lang="en-IN" b="1" dirty="0"/>
              <a:t>DEVICE MEMORY</a:t>
            </a:r>
          </a:p>
          <a:p>
            <a:pPr>
              <a:lnSpc>
                <a:spcPct val="150000"/>
              </a:lnSpc>
            </a:pPr>
            <a:r>
              <a:rPr lang="en-IN" b="1" dirty="0"/>
              <a:t>STRONGLY ORDERED MEMORY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0674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2B79F8-4D44-43E6-9904-2D5644B94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282" y="261354"/>
            <a:ext cx="8541426" cy="2463507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D2F115-F078-47EE-9A8E-7C0223AD5E10}"/>
              </a:ext>
            </a:extLst>
          </p:cNvPr>
          <p:cNvSpPr txBox="1">
            <a:spLocks/>
          </p:cNvSpPr>
          <p:nvPr/>
        </p:nvSpPr>
        <p:spPr>
          <a:xfrm>
            <a:off x="1207282" y="2933014"/>
            <a:ext cx="8825659" cy="34163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IN" dirty="0"/>
              <a:t>Normal memory is good for code execution</a:t>
            </a:r>
          </a:p>
          <a:p>
            <a:pPr>
              <a:lnSpc>
                <a:spcPct val="150000"/>
              </a:lnSpc>
            </a:pPr>
            <a:r>
              <a:rPr lang="en-IN" dirty="0"/>
              <a:t>It allows the speculative access</a:t>
            </a:r>
          </a:p>
          <a:p>
            <a:pPr>
              <a:lnSpc>
                <a:spcPct val="150000"/>
              </a:lnSpc>
            </a:pPr>
            <a:r>
              <a:rPr lang="en-IN" dirty="0"/>
              <a:t>No speculative access in strongly ordered and device memories</a:t>
            </a:r>
          </a:p>
          <a:p>
            <a:pPr>
              <a:lnSpc>
                <a:spcPct val="150000"/>
              </a:lnSpc>
            </a:pPr>
            <a:r>
              <a:rPr lang="en-IN" dirty="0"/>
              <a:t>CPU waits for the end of instruction before performing another one</a:t>
            </a:r>
          </a:p>
          <a:p>
            <a:pPr>
              <a:lnSpc>
                <a:spcPct val="150000"/>
              </a:lnSpc>
            </a:pPr>
            <a:r>
              <a:rPr lang="en-IN" dirty="0"/>
              <a:t>Each write needs to be visible for device, </a:t>
            </a:r>
            <a:r>
              <a:rPr lang="en-IN" dirty="0" err="1"/>
              <a:t>eg</a:t>
            </a:r>
            <a:r>
              <a:rPr lang="en-IN" dirty="0"/>
              <a:t>- external NAND</a:t>
            </a:r>
          </a:p>
          <a:p>
            <a:pPr>
              <a:lnSpc>
                <a:spcPct val="150000"/>
              </a:lnSpc>
            </a:pPr>
            <a:r>
              <a:rPr lang="en-IN" dirty="0"/>
              <a:t>Device memory is used for microcontroller Registers</a:t>
            </a:r>
          </a:p>
          <a:p>
            <a:pPr>
              <a:lnSpc>
                <a:spcPct val="150000"/>
              </a:lnSpc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4466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E222D6-4309-405D-8BEE-5EA0883C64E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651" y="129751"/>
            <a:ext cx="7834184" cy="6598498"/>
          </a:xfrm>
        </p:spPr>
      </p:pic>
    </p:spTree>
    <p:extLst>
      <p:ext uri="{BB962C8B-B14F-4D97-AF65-F5344CB8AC3E}">
        <p14:creationId xmlns:p14="http://schemas.microsoft.com/office/powerpoint/2010/main" val="543649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8DA4B-1F6C-42DC-B305-3466B0A62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836AC-3A32-4094-8609-B208F5E2C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32454"/>
            <a:ext cx="4269259" cy="3944509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320000"/>
              </a:lnSpc>
            </a:pPr>
            <a:r>
              <a:rPr lang="en-IN" sz="7200" b="1" dirty="0"/>
              <a:t>SHAREABILITY</a:t>
            </a:r>
          </a:p>
          <a:p>
            <a:pPr>
              <a:lnSpc>
                <a:spcPct val="220000"/>
              </a:lnSpc>
            </a:pPr>
            <a:r>
              <a:rPr lang="en-IN" sz="7200" b="1" dirty="0"/>
              <a:t>CACHEABILITY</a:t>
            </a:r>
          </a:p>
          <a:p>
            <a:pPr>
              <a:lnSpc>
                <a:spcPct val="320000"/>
              </a:lnSpc>
            </a:pPr>
            <a:r>
              <a:rPr lang="en-IN" sz="7200" b="1" dirty="0"/>
              <a:t>BUFFERABLILITY</a:t>
            </a:r>
          </a:p>
          <a:p>
            <a:pPr>
              <a:lnSpc>
                <a:spcPct val="320000"/>
              </a:lnSpc>
            </a:pPr>
            <a:r>
              <a:rPr lang="en-IN" sz="7200" b="1" dirty="0"/>
              <a:t>EXECUTABLE NEVER (XN)</a:t>
            </a:r>
            <a:br>
              <a:rPr lang="en-IN" dirty="0"/>
            </a:br>
            <a:endParaRPr lang="en-IN" dirty="0"/>
          </a:p>
          <a:p>
            <a:pPr>
              <a:lnSpc>
                <a:spcPct val="320000"/>
              </a:lnSpc>
            </a:pPr>
            <a:endParaRPr lang="en-IN" dirty="0"/>
          </a:p>
          <a:p>
            <a:pPr marL="0" indent="0">
              <a:lnSpc>
                <a:spcPct val="320000"/>
              </a:lnSpc>
              <a:buNone/>
            </a:pPr>
            <a:endParaRPr lang="en-IN" dirty="0"/>
          </a:p>
          <a:p>
            <a:pPr marL="0" indent="0">
              <a:lnSpc>
                <a:spcPct val="320000"/>
              </a:lnSpc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3496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3BAD8-70A1-4376-90DC-F1DD4508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SHAREABLE REGION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D511F-4A30-438E-92CA-1E6D52F53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IN" dirty="0"/>
              <a:t>Shareable Region means multiple masters can access the memory</a:t>
            </a:r>
          </a:p>
          <a:p>
            <a:pPr>
              <a:lnSpc>
                <a:spcPct val="100000"/>
              </a:lnSpc>
            </a:pPr>
            <a:r>
              <a:rPr lang="en-IN" dirty="0"/>
              <a:t>For example, CPU and DMA accessing some region</a:t>
            </a:r>
          </a:p>
          <a:p>
            <a:pPr>
              <a:lnSpc>
                <a:spcPct val="100000"/>
              </a:lnSpc>
            </a:pPr>
            <a:r>
              <a:rPr lang="en-IN" dirty="0"/>
              <a:t>Strongly ordered memory is always shareable</a:t>
            </a:r>
          </a:p>
          <a:p>
            <a:pPr>
              <a:lnSpc>
                <a:spcPct val="100000"/>
              </a:lnSpc>
            </a:pPr>
            <a:r>
              <a:rPr lang="en-IN" dirty="0"/>
              <a:t>If some area Is cacheable and shareable, Data cache can’t be used</a:t>
            </a:r>
          </a:p>
          <a:p>
            <a:pPr>
              <a:lnSpc>
                <a:spcPct val="100000"/>
              </a:lnSpc>
            </a:pPr>
            <a:r>
              <a:rPr lang="en-IN" dirty="0"/>
              <a:t>Instruction cache can be used though</a:t>
            </a:r>
          </a:p>
        </p:txBody>
      </p:sp>
    </p:spTree>
    <p:extLst>
      <p:ext uri="{BB962C8B-B14F-4D97-AF65-F5344CB8AC3E}">
        <p14:creationId xmlns:p14="http://schemas.microsoft.com/office/powerpoint/2010/main" val="2636966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06146-3559-4A30-95C1-D1C9D1293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EXAMPLE for SHAREABLE REGION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858706-2530-4AFC-8019-7AEABFFC617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/>
              <a:t>Ethernet DMA Descriptors for Tx and Rx</a:t>
            </a:r>
          </a:p>
          <a:p>
            <a:r>
              <a:rPr lang="en-IN" dirty="0"/>
              <a:t>256 Bytes of shareable region 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33A3591-F395-480C-968E-754A9CC461F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211890" y="3486665"/>
            <a:ext cx="5578524" cy="1598283"/>
          </a:xfrm>
        </p:spPr>
      </p:pic>
    </p:spTree>
    <p:extLst>
      <p:ext uri="{BB962C8B-B14F-4D97-AF65-F5344CB8AC3E}">
        <p14:creationId xmlns:p14="http://schemas.microsoft.com/office/powerpoint/2010/main" val="910057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BD2F8-1A54-4016-9D4B-C776B83A5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CACHEABLE REGION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6956CC-C7CA-44B4-8BF3-0B4DA2585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Where the cache can be used, i.e. instruction and data cache</a:t>
            </a:r>
          </a:p>
          <a:p>
            <a:r>
              <a:rPr lang="en-IN" dirty="0"/>
              <a:t>Should be disabled for synchronisation between 2 masters </a:t>
            </a:r>
          </a:p>
          <a:p>
            <a:r>
              <a:rPr lang="en-IN" dirty="0"/>
              <a:t>Will see more during the Cache policies</a:t>
            </a:r>
          </a:p>
        </p:txBody>
      </p:sp>
    </p:spTree>
    <p:extLst>
      <p:ext uri="{BB962C8B-B14F-4D97-AF65-F5344CB8AC3E}">
        <p14:creationId xmlns:p14="http://schemas.microsoft.com/office/powerpoint/2010/main" val="2816335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979BA-8BA8-4296-BACD-45DEF8520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Example for Disabling Cache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1AC2DB-FCF4-4574-B009-27BFF56F64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/>
              <a:t>Rx Buffer is at 0x20010000</a:t>
            </a:r>
          </a:p>
          <a:p>
            <a:r>
              <a:rPr lang="en-IN" dirty="0"/>
              <a:t>DMA tries to copy data to RX Buffer</a:t>
            </a:r>
          </a:p>
          <a:p>
            <a:r>
              <a:rPr lang="en-IN" dirty="0"/>
              <a:t>Disable </a:t>
            </a:r>
            <a:r>
              <a:rPr lang="en-IN" dirty="0" err="1"/>
              <a:t>Cacheability</a:t>
            </a:r>
            <a:r>
              <a:rPr lang="en-IN" dirty="0"/>
              <a:t> for data synchronisation</a:t>
            </a:r>
          </a:p>
          <a:p>
            <a:endParaRPr lang="en-IN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605E41F-6D5F-4963-8389-F7D521FC976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208713" y="3295136"/>
            <a:ext cx="5785482" cy="2237590"/>
          </a:xfrm>
        </p:spPr>
      </p:pic>
    </p:spTree>
    <p:extLst>
      <p:ext uri="{BB962C8B-B14F-4D97-AF65-F5344CB8AC3E}">
        <p14:creationId xmlns:p14="http://schemas.microsoft.com/office/powerpoint/2010/main" val="1411385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79049-40CF-4348-8274-EDF7A707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BUFFERABLE REGION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681AC-A527-4188-A3C6-0CB06D35B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Instruction execution may continue before memory write is done</a:t>
            </a:r>
          </a:p>
          <a:p>
            <a:r>
              <a:rPr lang="en-IN" dirty="0"/>
              <a:t>Memory write is then finished from a buffer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7080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5A606-87F8-4208-A27E-B9A494EE8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EXECUTABLE NEVER (XN)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7F060-11DD-448A-A506-0F335A995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dirty="0"/>
              <a:t>Should be set where the instructions are not supposed to be executed from</a:t>
            </a:r>
          </a:p>
          <a:p>
            <a:pPr>
              <a:lnSpc>
                <a:spcPct val="200000"/>
              </a:lnSpc>
            </a:pPr>
            <a:r>
              <a:rPr lang="en-IN" dirty="0"/>
              <a:t>If the instruction is executed from XN region, it causes </a:t>
            </a:r>
            <a:r>
              <a:rPr lang="en-IN" dirty="0" err="1"/>
              <a:t>hardfault</a:t>
            </a:r>
            <a:endParaRPr lang="en-IN" dirty="0"/>
          </a:p>
          <a:p>
            <a:pPr>
              <a:lnSpc>
                <a:spcPct val="200000"/>
              </a:lnSpc>
            </a:pPr>
            <a:r>
              <a:rPr lang="en-IN" dirty="0"/>
              <a:t>Speculative instruction fetch can be blocked</a:t>
            </a:r>
          </a:p>
        </p:txBody>
      </p:sp>
    </p:spTree>
    <p:extLst>
      <p:ext uri="{BB962C8B-B14F-4D97-AF65-F5344CB8AC3E}">
        <p14:creationId xmlns:p14="http://schemas.microsoft.com/office/powerpoint/2010/main" val="3791669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DB6E-56C4-423A-9E9D-E7E2CA9E0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Prevent Speculative access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52AA62-D6E8-4B9D-8201-589EC88F543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/>
              <a:t>QSPI memory range</a:t>
            </a:r>
          </a:p>
          <a:p>
            <a:r>
              <a:rPr lang="en-IN" dirty="0"/>
              <a:t>QSPI set as flash</a:t>
            </a:r>
          </a:p>
          <a:p>
            <a:r>
              <a:rPr lang="en-IN" dirty="0"/>
              <a:t>Disabled instruction access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E4B5EA-EB74-49C3-95E5-7BF4FDEE4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0418" y="3078394"/>
            <a:ext cx="6095196" cy="179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297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9D584E-3F3F-4A22-BB63-833EA8675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94" y="2863058"/>
            <a:ext cx="7056732" cy="24005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05EEB7F-323B-4B24-A362-0FD255353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Things to remember</a:t>
            </a:r>
          </a:p>
        </p:txBody>
      </p:sp>
    </p:spTree>
    <p:extLst>
      <p:ext uri="{BB962C8B-B14F-4D97-AF65-F5344CB8AC3E}">
        <p14:creationId xmlns:p14="http://schemas.microsoft.com/office/powerpoint/2010/main" val="86335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ED235-AE38-4604-A129-BB7328135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MPU configuration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1E9841-6926-4219-8ED6-DC4ECAE64C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02" y="2570548"/>
            <a:ext cx="7152882" cy="3739635"/>
          </a:xfrm>
        </p:spPr>
      </p:pic>
    </p:spTree>
    <p:extLst>
      <p:ext uri="{BB962C8B-B14F-4D97-AF65-F5344CB8AC3E}">
        <p14:creationId xmlns:p14="http://schemas.microsoft.com/office/powerpoint/2010/main" val="2150823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8500" advTm="11250"/>
    </mc:Choice>
    <mc:Fallback>
      <p:transition spd="slow" advTm="11250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218</TotalTime>
  <Words>267</Words>
  <Application>Microsoft Office PowerPoint</Application>
  <PresentationFormat>Widescreen</PresentationFormat>
  <Paragraphs>47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Century Gothic</vt:lpstr>
      <vt:lpstr>Wingdings 3</vt:lpstr>
      <vt:lpstr>Ion Boardroom</vt:lpstr>
      <vt:lpstr>MEMORY TYPES and  ATTRIBUTES</vt:lpstr>
      <vt:lpstr>MEMORY TYPES in CORTEX M7</vt:lpstr>
      <vt:lpstr>PowerPoint Presentation</vt:lpstr>
      <vt:lpstr>PowerPoint Presentation</vt:lpstr>
      <vt:lpstr>ATTRIBUTES</vt:lpstr>
      <vt:lpstr>SHAREABLE REGION</vt:lpstr>
      <vt:lpstr>EXAMPLE for SHAREABLE REGION</vt:lpstr>
      <vt:lpstr>CACHEABLE REGION</vt:lpstr>
      <vt:lpstr>Example for Disabling Cache</vt:lpstr>
      <vt:lpstr>BUFFERABLE REGION</vt:lpstr>
      <vt:lpstr>EXECUTABLE NEVER (XN)</vt:lpstr>
      <vt:lpstr>Prevent Speculative access</vt:lpstr>
      <vt:lpstr>Things to remember</vt:lpstr>
      <vt:lpstr>MPU configuration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NEED FOR THE  MPU</dc:title>
  <dc:creator>arun singh</dc:creator>
  <cp:lastModifiedBy>arun singh</cp:lastModifiedBy>
  <cp:revision>40</cp:revision>
  <dcterms:created xsi:type="dcterms:W3CDTF">2021-06-22T19:38:53Z</dcterms:created>
  <dcterms:modified xsi:type="dcterms:W3CDTF">2021-06-27T05:44:26Z</dcterms:modified>
</cp:coreProperties>
</file>